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0" r:id="rId4"/>
    <p:sldId id="257" r:id="rId5"/>
    <p:sldId id="258" r:id="rId6"/>
    <p:sldId id="259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67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5/1/16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/>
              <a:t>The American Revolution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Early Years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212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8578"/>
            <a:ext cx="3048000" cy="3483708"/>
          </a:xfrm>
        </p:spPr>
        <p:txBody>
          <a:bodyPr/>
          <a:lstStyle/>
          <a:p>
            <a:r>
              <a:rPr lang="en-US" dirty="0" smtClean="0">
                <a:effectLst/>
              </a:rPr>
              <a:t>Between July and October, America loses New York</a:t>
            </a:r>
          </a:p>
          <a:p>
            <a:r>
              <a:rPr lang="en-US" dirty="0" smtClean="0">
                <a:effectLst/>
              </a:rPr>
              <a:t>Washington is forced to retreat into </a:t>
            </a:r>
            <a:r>
              <a:rPr lang="en-US" b="1" u="sng" dirty="0" smtClean="0">
                <a:effectLst/>
              </a:rPr>
              <a:t>New Jersey</a:t>
            </a:r>
          </a:p>
        </p:txBody>
      </p:sp>
      <p:pic>
        <p:nvPicPr>
          <p:cNvPr id="4" name="Picture 3" descr="George-Washington-Cry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56" y="2140857"/>
            <a:ext cx="2973037" cy="446767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787570" y="1560286"/>
            <a:ext cx="3356429" cy="1926491"/>
          </a:xfrm>
          <a:prstGeom prst="wedgeEllipseCallout">
            <a:avLst>
              <a:gd name="adj1" fmla="val -46336"/>
              <a:gd name="adj2" fmla="val 70748"/>
            </a:avLst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/>
              <a:t>“I am wearied almost to death with the retrograde </a:t>
            </a:r>
            <a:r>
              <a:rPr lang="en-US" sz="2100" dirty="0" smtClean="0"/>
              <a:t>motions </a:t>
            </a:r>
            <a:r>
              <a:rPr lang="en-US" sz="2100" dirty="0"/>
              <a:t>of things.”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8265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Bunker Hill- June 1775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505856"/>
            <a:ext cx="5043714" cy="21837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Just outside Boston</a:t>
            </a:r>
          </a:p>
          <a:p>
            <a:r>
              <a:rPr lang="en-US" dirty="0" smtClean="0"/>
              <a:t>British win; Americans inflict heavy casualties on them  </a:t>
            </a:r>
          </a:p>
          <a:p>
            <a:pPr marL="0" indent="0">
              <a:buNone/>
            </a:pPr>
            <a:r>
              <a:rPr lang="en-US" b="1" u="sng" dirty="0" smtClean="0"/>
              <a:t>OVERALL TAKEAWAY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Confidence boost for colonists!!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45920"/>
            <a:ext cx="4571999" cy="5512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9570"/>
            <a:ext cx="4572000" cy="31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0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 Selected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0371"/>
            <a:ext cx="8998857" cy="4297363"/>
          </a:xfrm>
        </p:spPr>
        <p:txBody>
          <a:bodyPr/>
          <a:lstStyle/>
          <a:p>
            <a:r>
              <a:rPr lang="en-US" dirty="0" smtClean="0"/>
              <a:t>Two days later (June 19</a:t>
            </a:r>
            <a:r>
              <a:rPr lang="en-US" baseline="30000" dirty="0" smtClean="0"/>
              <a:t>th</a:t>
            </a:r>
            <a:r>
              <a:rPr lang="en-US" dirty="0" smtClean="0"/>
              <a:t>), Washington is </a:t>
            </a:r>
            <a:r>
              <a:rPr lang="en-US" u="sng" dirty="0" smtClean="0"/>
              <a:t>appointed</a:t>
            </a:r>
            <a:r>
              <a:rPr lang="en-US" dirty="0" smtClean="0"/>
              <a:t> Commander of the army- TOOK NO PAY</a:t>
            </a:r>
          </a:p>
          <a:p>
            <a:r>
              <a:rPr lang="en-US" dirty="0" smtClean="0"/>
              <a:t>Gets to Boston and positioned cannons to force British retreat into Canada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86" y="3406188"/>
            <a:ext cx="2503714" cy="345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3" y="3429000"/>
            <a:ext cx="28194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5843" y="3429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Washington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29148" y="5448402"/>
            <a:ext cx="161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Howe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00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York campaign- July and August. 1776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086"/>
            <a:ext cx="3883250" cy="5373915"/>
          </a:xfrm>
        </p:spPr>
        <p:txBody>
          <a:bodyPr/>
          <a:lstStyle/>
          <a:p>
            <a:r>
              <a:rPr lang="en-US" dirty="0" smtClean="0"/>
              <a:t>Howe gets to Long Island with with total of 400 ships and over 30,000 soldiers</a:t>
            </a:r>
          </a:p>
          <a:p>
            <a:r>
              <a:rPr lang="en-US" dirty="0" smtClean="0"/>
              <a:t>Washington realized troops were surrounded, evacuated island back to Manhattan</a:t>
            </a:r>
          </a:p>
          <a:p>
            <a:r>
              <a:rPr lang="en-US" dirty="0" smtClean="0"/>
              <a:t>9,000 troops were moved in the fog, Washington was last one off the boat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087" y="1484087"/>
            <a:ext cx="5373914" cy="537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situation gets bad fast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427" b="11427"/>
          <a:stretch>
            <a:fillRect/>
          </a:stretch>
        </p:blipFill>
        <p:spPr>
          <a:xfrm>
            <a:off x="1" y="1345920"/>
            <a:ext cx="3338286" cy="2337080"/>
          </a:xfrm>
        </p:spPr>
      </p:pic>
      <p:pic>
        <p:nvPicPr>
          <p:cNvPr id="5" name="Picture 4" descr="Screen Shot 2016-05-01 at 7.19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7" y="1345920"/>
            <a:ext cx="2342017" cy="2578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0304" y="1418491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Kip’s Bay- 3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ve &amp; 24</a:t>
            </a:r>
            <a:r>
              <a:rPr lang="en-US" baseline="30000" dirty="0" smtClean="0"/>
              <a:t>th</a:t>
            </a:r>
            <a:r>
              <a:rPr lang="en-US" dirty="0" smtClean="0"/>
              <a:t> Street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428" y="3768722"/>
            <a:ext cx="4045857" cy="2698555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>
            <a:off x="6794500" y="1796143"/>
            <a:ext cx="1179286" cy="357414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4500" y="5696857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Throng’s Neck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plains and Manhattan</a:t>
            </a:r>
            <a:endParaRPr lang="en-US" dirty="0"/>
          </a:p>
        </p:txBody>
      </p:sp>
      <p:pic>
        <p:nvPicPr>
          <p:cNvPr id="4" name="Content Placeholder 3" descr="Screen Shot 2016-05-01 at 7.27.2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" b="12476"/>
          <a:stretch/>
        </p:blipFill>
        <p:spPr>
          <a:xfrm>
            <a:off x="0" y="1382207"/>
            <a:ext cx="5655114" cy="5102412"/>
          </a:xfrm>
        </p:spPr>
      </p:pic>
      <p:sp>
        <p:nvSpPr>
          <p:cNvPr id="5" name="TextBox 4"/>
          <p:cNvSpPr txBox="1"/>
          <p:nvPr/>
        </p:nvSpPr>
        <p:spPr>
          <a:xfrm>
            <a:off x="5655114" y="1382206"/>
            <a:ext cx="34547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American troops overwhelmed by </a:t>
            </a:r>
            <a:r>
              <a:rPr lang="en-US" sz="2800" dirty="0"/>
              <a:t>B</a:t>
            </a:r>
            <a:r>
              <a:rPr lang="en-US" sz="2800" dirty="0" smtClean="0"/>
              <a:t>ritish at White Plains and forced to retreat back to </a:t>
            </a:r>
            <a:r>
              <a:rPr lang="en-US" sz="2800" dirty="0"/>
              <a:t>M</a:t>
            </a:r>
            <a:r>
              <a:rPr lang="en-US" sz="2800" dirty="0" smtClean="0"/>
              <a:t>anhattan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209" y="4173748"/>
            <a:ext cx="3454791" cy="231087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578429" y="2503714"/>
            <a:ext cx="1868714" cy="286657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>
            <a:off x="1886858" y="3029857"/>
            <a:ext cx="2376715" cy="1324429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51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ttle_of_Fort_Washington,_1776.svg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1723"/>
          <a:stretch>
            <a:fillRect/>
          </a:stretch>
        </p:blipFill>
        <p:spPr>
          <a:xfrm>
            <a:off x="-1" y="0"/>
            <a:ext cx="9156693" cy="6858000"/>
          </a:xfrm>
        </p:spPr>
      </p:pic>
      <p:sp>
        <p:nvSpPr>
          <p:cNvPr id="5" name="Oval 4"/>
          <p:cNvSpPr/>
          <p:nvPr/>
        </p:nvSpPr>
        <p:spPr>
          <a:xfrm>
            <a:off x="5442857" y="2013857"/>
            <a:ext cx="2159000" cy="1052286"/>
          </a:xfrm>
          <a:prstGeom prst="ellipse">
            <a:avLst/>
          </a:prstGeom>
          <a:solidFill>
            <a:srgbClr val="0080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7257" y="0"/>
            <a:ext cx="2159000" cy="1052286"/>
          </a:xfrm>
          <a:prstGeom prst="ellipse">
            <a:avLst/>
          </a:prstGeom>
          <a:solidFill>
            <a:srgbClr val="0080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05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146" b="8146"/>
          <a:stretch>
            <a:fillRect/>
          </a:stretch>
        </p:blipFill>
        <p:spPr>
          <a:xfrm>
            <a:off x="0" y="0"/>
            <a:ext cx="4535526" cy="2570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14" y="0"/>
            <a:ext cx="5116286" cy="3089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0162"/>
            <a:ext cx="5989682" cy="4287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682" y="2926781"/>
            <a:ext cx="3154318" cy="39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10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4590143" cy="1469571"/>
          </a:xfrm>
        </p:spPr>
        <p:txBody>
          <a:bodyPr/>
          <a:lstStyle/>
          <a:p>
            <a:r>
              <a:rPr lang="en-US" dirty="0" smtClean="0"/>
              <a:t>Fort Lee Surrendered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636" b="3636"/>
          <a:stretch>
            <a:fillRect/>
          </a:stretch>
        </p:blipFill>
        <p:spPr>
          <a:xfrm>
            <a:off x="35606" y="2455128"/>
            <a:ext cx="7583488" cy="4297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56" y="0"/>
            <a:ext cx="4082143" cy="30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5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1552</TotalTime>
  <Words>193</Words>
  <Application>Microsoft Macintosh PowerPoint</Application>
  <PresentationFormat>On-screen Show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Precedent</vt:lpstr>
      <vt:lpstr>The American Revolution</vt:lpstr>
      <vt:lpstr>Bunker Hill- June 1775</vt:lpstr>
      <vt:lpstr>Washington Selected</vt:lpstr>
      <vt:lpstr>New York campaign- July and August. 1776</vt:lpstr>
      <vt:lpstr>The situation gets bad fast</vt:lpstr>
      <vt:lpstr>White plains and Manhattan</vt:lpstr>
      <vt:lpstr>PowerPoint Presentation</vt:lpstr>
      <vt:lpstr>PowerPoint Presentation</vt:lpstr>
      <vt:lpstr>Fort Lee Surrendered</vt:lpstr>
      <vt:lpstr>What is next?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American Revolution</dc:title>
  <dc:creator>Andrew Lefer</dc:creator>
  <cp:lastModifiedBy>Andrew Lefer</cp:lastModifiedBy>
  <cp:revision>16</cp:revision>
  <dcterms:created xsi:type="dcterms:W3CDTF">2016-05-01T10:18:37Z</dcterms:created>
  <dcterms:modified xsi:type="dcterms:W3CDTF">2016-05-02T12:11:22Z</dcterms:modified>
</cp:coreProperties>
</file>